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9DDD-E32D-465C-8589-FCCE705D1D53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0962-42D8-4179-9EBF-6C7EB2648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99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9DDD-E32D-465C-8589-FCCE705D1D53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0962-42D8-4179-9EBF-6C7EB2648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686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9DDD-E32D-465C-8589-FCCE705D1D53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0962-42D8-4179-9EBF-6C7EB2648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299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9DDD-E32D-465C-8589-FCCE705D1D53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0962-42D8-4179-9EBF-6C7EB2648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34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9DDD-E32D-465C-8589-FCCE705D1D53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0962-42D8-4179-9EBF-6C7EB2648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09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9DDD-E32D-465C-8589-FCCE705D1D53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0962-42D8-4179-9EBF-6C7EB2648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265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9DDD-E32D-465C-8589-FCCE705D1D53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0962-42D8-4179-9EBF-6C7EB2648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30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9DDD-E32D-465C-8589-FCCE705D1D53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0962-42D8-4179-9EBF-6C7EB2648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532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9DDD-E32D-465C-8589-FCCE705D1D53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0962-42D8-4179-9EBF-6C7EB2648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224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9DDD-E32D-465C-8589-FCCE705D1D53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0962-42D8-4179-9EBF-6C7EB2648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80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9DDD-E32D-465C-8589-FCCE705D1D53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D0962-42D8-4179-9EBF-6C7EB2648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125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F9DDD-E32D-465C-8589-FCCE705D1D53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D0962-42D8-4179-9EBF-6C7EB2648A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16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revoltas regenci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2493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79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820891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41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8" cy="628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44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m para balai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064896" cy="63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25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06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97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03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2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sultado de imagem para farroupil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8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22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3"/>
            <a:ext cx="806489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81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1"/>
            <a:ext cx="7704856" cy="568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01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690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5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7"/>
            <a:ext cx="806489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79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0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2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4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6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18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20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AutoShape 22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AutoShape 24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AutoShape 26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AutoShape 28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AutoShape 30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AutoShape 32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AutoShape 34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" name="AutoShape 36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2746375" y="244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" name="AutoShape 38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2898775" y="259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" name="AutoShape 40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3051175" y="275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" name="AutoShape 44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3355975" y="3055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AutoShape 46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3508375" y="3208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AutoShape 48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3660775" y="3360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AutoShape 50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3813175" y="3513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AutoShape 52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3965575" y="3665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" name="AutoShape 54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4117975" y="381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" name="AutoShape 56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4270375" y="397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" name="AutoShape 58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4422775" y="412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" name="AutoShape 60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4575175" y="427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2" name="AutoShape 62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4727575" y="442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3" name="AutoShape 64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4879975" y="457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" name="AutoShape 66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5032375" y="473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" name="AutoShape 68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5184775" y="488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6" name="AutoShape 70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5337175" y="503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" name="AutoShape 72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5489575" y="518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" name="AutoShape 74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5641975" y="534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9" name="AutoShape 76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5794375" y="549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" name="AutoShape 78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5946775" y="564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" name="AutoShape 80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6099175" y="579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2" name="AutoShape 82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6251575" y="595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3" name="AutoShape 84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6403975" y="610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4" name="AutoShape 86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6556375" y="625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5" name="AutoShape 88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6708775" y="640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6" name="AutoShape 90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6861175" y="656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7" name="AutoShape 92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7013575" y="6713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8" name="AutoShape 94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7165975" y="6865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9" name="AutoShape 96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7318375" y="7018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0" name="AutoShape 98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7470775" y="7170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1" name="AutoShape 100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7623175" y="7323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2" name="AutoShape 102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7775575" y="7475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3" name="AutoShape 104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7927975" y="762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4" name="AutoShape 106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8080375" y="778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5" name="AutoShape 108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8232775" y="793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6" name="AutoShape 110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8385175" y="808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7" name="AutoShape 112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8537575" y="823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8" name="AutoShape 114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8689975" y="838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9" name="AutoShape 116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8842375" y="854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0" name="AutoShape 118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8994775" y="869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" name="AutoShape 120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9147175" y="884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2" name="AutoShape 122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9299575" y="899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3" name="AutoShape 124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9451975" y="915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4" name="AutoShape 126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9604375" y="930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5" name="AutoShape 128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9756775" y="945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6" name="AutoShape 130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9909175" y="960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7" name="AutoShape 132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0061575" y="976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8" name="AutoShape 134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0213975" y="991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9" name="AutoShape 136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0366375" y="1006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0" name="AutoShape 138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0518775" y="1021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" name="AutoShape 140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0671175" y="1037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2" name="AutoShape 142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0823575" y="10523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3" name="AutoShape 144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0975975" y="10675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4" name="AutoShape 146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1128375" y="10828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5" name="AutoShape 148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1280775" y="10980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6" name="AutoShape 150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1433175" y="11133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7" name="AutoShape 152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1585575" y="11285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8" name="AutoShape 154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1737975" y="1143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9" name="AutoShape 156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1890375" y="1159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0" name="AutoShape 158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2042775" y="1174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1" name="AutoShape 160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2195175" y="1189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2" name="AutoShape 162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2347575" y="1204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3" name="AutoShape 164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2499975" y="1219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4" name="AutoShape 166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2652375" y="1235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5" name="AutoShape 168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2804775" y="1250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6" name="AutoShape 170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2957175" y="1265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7" name="AutoShape 172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3109575" y="1280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8" name="AutoShape 174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3261975" y="1296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9" name="AutoShape 176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3414375" y="1311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0" name="AutoShape 178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3566775" y="1326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1" name="AutoShape 180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3719175" y="1341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2" name="AutoShape 182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3871575" y="1357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3" name="AutoShape 184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4023975" y="1372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4" name="AutoShape 186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4176375" y="1387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5" name="AutoShape 188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4328775" y="1402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6" name="AutoShape 190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4481175" y="1418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7" name="AutoShape 192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4633575" y="14333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8" name="AutoShape 194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4785975" y="14485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9" name="AutoShape 196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4938375" y="14638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0" name="AutoShape 198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5090775" y="14790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1" name="AutoShape 200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5243175" y="14943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" name="AutoShape 202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5395575" y="15095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" name="AutoShape 204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5547975" y="1524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4" name="AutoShape 206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5700375" y="1540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5" name="AutoShape 208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5852775" y="1555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6" name="AutoShape 210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6005175" y="1570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7" name="AutoShape 212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6157575" y="1585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8" name="AutoShape 214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6309975" y="1600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9" name="AutoShape 216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6462375" y="1616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0" name="AutoShape 218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6614775" y="1631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1" name="AutoShape 220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6767175" y="1646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" name="AutoShape 222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6919575" y="1661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3" name="AutoShape 224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7071975" y="1677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4" name="AutoShape 226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7224375" y="1692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5" name="AutoShape 228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7376775" y="1707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6" name="AutoShape 230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7529175" y="1722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7" name="AutoShape 232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7681575" y="1738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8" name="AutoShape 234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7833975" y="1753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9" name="AutoShape 236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7986375" y="1768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0" name="AutoShape 238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8138775" y="1783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1" name="AutoShape 240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8291175" y="1799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2" name="AutoShape 242" descr="Resultado de imagem para o golpe da maioridade o inicio do segundo reinado"/>
          <p:cNvSpPr>
            <a:spLocks noChangeAspect="1" noChangeArrowheads="1"/>
          </p:cNvSpPr>
          <p:nvPr/>
        </p:nvSpPr>
        <p:spPr bwMode="auto">
          <a:xfrm>
            <a:off x="18443575" y="18143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01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40" y="620688"/>
            <a:ext cx="83174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41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62" y="692696"/>
            <a:ext cx="865228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75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revoltas dos malê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4664"/>
            <a:ext cx="8736905" cy="628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9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11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640"/>
            <a:ext cx="8448873" cy="642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7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m para sabi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0891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57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sabi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6489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90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Apresentação na tela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6</cp:revision>
  <dcterms:created xsi:type="dcterms:W3CDTF">2019-10-25T08:45:15Z</dcterms:created>
  <dcterms:modified xsi:type="dcterms:W3CDTF">2019-10-25T12:20:18Z</dcterms:modified>
</cp:coreProperties>
</file>